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12193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E00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>
        <p:scale>
          <a:sx n="130" d="100"/>
          <a:sy n="130" d="100"/>
        </p:scale>
        <p:origin x="1576" y="-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C8DA507D-9EA4-A74A-07A3-E86CA03A94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608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D5FF1-116F-AB49-BF30-8CB152C7CBF4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6B2D-0440-CC4D-9B48-F88B013D57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257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96"/>
            <a:ext cx="1478756" cy="10333502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96"/>
            <a:ext cx="4350544" cy="10333502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D5FF1-116F-AB49-BF30-8CB152C7CBF4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6B2D-0440-CC4D-9B48-F88B013D57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443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D5FF1-116F-AB49-BF30-8CB152C7CBF4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6B2D-0440-CC4D-9B48-F88B013D57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158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933"/>
            <a:ext cx="5915025" cy="507219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60111"/>
            <a:ext cx="5915025" cy="266734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D5FF1-116F-AB49-BF30-8CB152C7CBF4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6B2D-0440-CC4D-9B48-F88B013D57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250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978"/>
            <a:ext cx="2914650" cy="773672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978"/>
            <a:ext cx="2914650" cy="773672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D5FF1-116F-AB49-BF30-8CB152C7CBF4}" type="datetimeFigureOut">
              <a:rPr lang="en-US" smtClean="0"/>
              <a:t>11/4/25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6B2D-0440-CC4D-9B48-F88B013D57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991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99"/>
            <a:ext cx="5915025" cy="23568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9124"/>
            <a:ext cx="2901255" cy="146492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4047"/>
            <a:ext cx="2901255" cy="655123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9124"/>
            <a:ext cx="2915543" cy="146492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4047"/>
            <a:ext cx="2915543" cy="655123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D5FF1-116F-AB49-BF30-8CB152C7CBF4}" type="datetimeFigureOut">
              <a:rPr lang="en-US" smtClean="0"/>
              <a:t>11/4/25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6B2D-0440-CC4D-9B48-F88B013D57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643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D5FF1-116F-AB49-BF30-8CB152C7CBF4}" type="datetimeFigureOut">
              <a:rPr lang="en-US" smtClean="0"/>
              <a:t>11/4/25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6B2D-0440-CC4D-9B48-F88B013D57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722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D5FF1-116F-AB49-BF30-8CB152C7CBF4}" type="datetimeFigureOut">
              <a:rPr lang="en-US" smtClean="0"/>
              <a:t>11/4/25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6B2D-0440-CC4D-9B48-F88B013D57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544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906"/>
            <a:ext cx="2211884" cy="28451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653"/>
            <a:ext cx="3471863" cy="866535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8076"/>
            <a:ext cx="2211884" cy="677703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D5FF1-116F-AB49-BF30-8CB152C7CBF4}" type="datetimeFigureOut">
              <a:rPr lang="en-US" smtClean="0"/>
              <a:t>11/4/25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6B2D-0440-CC4D-9B48-F88B013D57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135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906"/>
            <a:ext cx="2211884" cy="28451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653"/>
            <a:ext cx="3471863" cy="866535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8076"/>
            <a:ext cx="2211884" cy="677703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D5FF1-116F-AB49-BF30-8CB152C7CBF4}" type="datetimeFigureOut">
              <a:rPr lang="en-US" smtClean="0"/>
              <a:t>11/4/25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6B2D-0440-CC4D-9B48-F88B013D57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112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99"/>
            <a:ext cx="5915025" cy="23568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978"/>
            <a:ext cx="5915025" cy="7736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11301652"/>
            <a:ext cx="1543050" cy="6491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BD5FF1-116F-AB49-BF30-8CB152C7CBF4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1652"/>
            <a:ext cx="2314575" cy="6491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1652"/>
            <a:ext cx="1543050" cy="6491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E426B2D-0440-CC4D-9B48-F88B013D57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407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7">
            <a:extLst>
              <a:ext uri="{FF2B5EF4-FFF2-40B4-BE49-F238E27FC236}">
                <a16:creationId xmlns:a16="http://schemas.microsoft.com/office/drawing/2014/main" id="{8462FACF-E17A-1699-CF89-5A422F8209AA}"/>
              </a:ext>
            </a:extLst>
          </p:cNvPr>
          <p:cNvSpPr txBox="1">
            <a:spLocks/>
          </p:cNvSpPr>
          <p:nvPr/>
        </p:nvSpPr>
        <p:spPr>
          <a:xfrm>
            <a:off x="2226476" y="4763729"/>
            <a:ext cx="2325855" cy="570270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00" b="0" kern="120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</a:t>
            </a:r>
            <a:endParaRPr lang="en-US" dirty="0"/>
          </a:p>
        </p:txBody>
      </p:sp>
      <p:sp>
        <p:nvSpPr>
          <p:cNvPr id="10" name="Title 7">
            <a:extLst>
              <a:ext uri="{FF2B5EF4-FFF2-40B4-BE49-F238E27FC236}">
                <a16:creationId xmlns:a16="http://schemas.microsoft.com/office/drawing/2014/main" id="{4E364D9C-D559-291B-FBF3-D7F544B4FFAE}"/>
              </a:ext>
            </a:extLst>
          </p:cNvPr>
          <p:cNvSpPr txBox="1">
            <a:spLocks/>
          </p:cNvSpPr>
          <p:nvPr/>
        </p:nvSpPr>
        <p:spPr>
          <a:xfrm>
            <a:off x="2226476" y="5466734"/>
            <a:ext cx="2325855" cy="570270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00" b="0" kern="120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</a:t>
            </a:r>
            <a:endParaRPr lang="en-US" dirty="0"/>
          </a:p>
        </p:txBody>
      </p:sp>
      <p:sp>
        <p:nvSpPr>
          <p:cNvPr id="11" name="Title 7">
            <a:extLst>
              <a:ext uri="{FF2B5EF4-FFF2-40B4-BE49-F238E27FC236}">
                <a16:creationId xmlns:a16="http://schemas.microsoft.com/office/drawing/2014/main" id="{CD49433B-EBDF-7BD1-10C3-78609A347359}"/>
              </a:ext>
            </a:extLst>
          </p:cNvPr>
          <p:cNvSpPr txBox="1">
            <a:spLocks/>
          </p:cNvSpPr>
          <p:nvPr/>
        </p:nvSpPr>
        <p:spPr>
          <a:xfrm>
            <a:off x="2226476" y="6204152"/>
            <a:ext cx="2325855" cy="570270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00" b="0" kern="120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</a:t>
            </a:r>
            <a:endParaRPr lang="en-US" dirty="0"/>
          </a:p>
        </p:txBody>
      </p:sp>
      <p:sp>
        <p:nvSpPr>
          <p:cNvPr id="12" name="Title 7">
            <a:extLst>
              <a:ext uri="{FF2B5EF4-FFF2-40B4-BE49-F238E27FC236}">
                <a16:creationId xmlns:a16="http://schemas.microsoft.com/office/drawing/2014/main" id="{DEB73DB6-A4EC-1905-92E5-A14F43611258}"/>
              </a:ext>
            </a:extLst>
          </p:cNvPr>
          <p:cNvSpPr txBox="1">
            <a:spLocks/>
          </p:cNvSpPr>
          <p:nvPr/>
        </p:nvSpPr>
        <p:spPr>
          <a:xfrm>
            <a:off x="2226476" y="6892411"/>
            <a:ext cx="2325855" cy="570270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00" b="0" kern="120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</a:t>
            </a:r>
            <a:endParaRPr lang="en-US" dirty="0"/>
          </a:p>
        </p:txBody>
      </p:sp>
      <p:sp>
        <p:nvSpPr>
          <p:cNvPr id="16" name="Title 7">
            <a:extLst>
              <a:ext uri="{FF2B5EF4-FFF2-40B4-BE49-F238E27FC236}">
                <a16:creationId xmlns:a16="http://schemas.microsoft.com/office/drawing/2014/main" id="{B583C313-5B6A-64BF-59B3-66ADD713E8CF}"/>
              </a:ext>
            </a:extLst>
          </p:cNvPr>
          <p:cNvSpPr txBox="1">
            <a:spLocks/>
          </p:cNvSpPr>
          <p:nvPr/>
        </p:nvSpPr>
        <p:spPr>
          <a:xfrm>
            <a:off x="4552327" y="4758812"/>
            <a:ext cx="1160732" cy="570270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00" b="0" kern="120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</a:t>
            </a:r>
            <a:endParaRPr lang="en-US" dirty="0"/>
          </a:p>
        </p:txBody>
      </p:sp>
      <p:sp>
        <p:nvSpPr>
          <p:cNvPr id="17" name="Title 7">
            <a:extLst>
              <a:ext uri="{FF2B5EF4-FFF2-40B4-BE49-F238E27FC236}">
                <a16:creationId xmlns:a16="http://schemas.microsoft.com/office/drawing/2014/main" id="{A7718E7E-E44E-34C7-DAAE-841510C1903D}"/>
              </a:ext>
            </a:extLst>
          </p:cNvPr>
          <p:cNvSpPr txBox="1">
            <a:spLocks/>
          </p:cNvSpPr>
          <p:nvPr/>
        </p:nvSpPr>
        <p:spPr>
          <a:xfrm>
            <a:off x="4552326" y="5466734"/>
            <a:ext cx="1160732" cy="570270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00" b="0" kern="120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</a:t>
            </a:r>
            <a:endParaRPr lang="en-US" dirty="0"/>
          </a:p>
        </p:txBody>
      </p:sp>
      <p:sp>
        <p:nvSpPr>
          <p:cNvPr id="18" name="Title 7">
            <a:extLst>
              <a:ext uri="{FF2B5EF4-FFF2-40B4-BE49-F238E27FC236}">
                <a16:creationId xmlns:a16="http://schemas.microsoft.com/office/drawing/2014/main" id="{B83A9A2A-FB41-ACFF-41A1-8CC813B57B49}"/>
              </a:ext>
            </a:extLst>
          </p:cNvPr>
          <p:cNvSpPr txBox="1">
            <a:spLocks/>
          </p:cNvSpPr>
          <p:nvPr/>
        </p:nvSpPr>
        <p:spPr>
          <a:xfrm>
            <a:off x="4552329" y="6204152"/>
            <a:ext cx="1160732" cy="570270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00" b="0" kern="120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</a:t>
            </a:r>
            <a:endParaRPr lang="en-US" dirty="0"/>
          </a:p>
        </p:txBody>
      </p:sp>
      <p:sp>
        <p:nvSpPr>
          <p:cNvPr id="19" name="Title 7">
            <a:extLst>
              <a:ext uri="{FF2B5EF4-FFF2-40B4-BE49-F238E27FC236}">
                <a16:creationId xmlns:a16="http://schemas.microsoft.com/office/drawing/2014/main" id="{F31E9306-AA01-5040-AAD7-AC0E7E532913}"/>
              </a:ext>
            </a:extLst>
          </p:cNvPr>
          <p:cNvSpPr txBox="1">
            <a:spLocks/>
          </p:cNvSpPr>
          <p:nvPr/>
        </p:nvSpPr>
        <p:spPr>
          <a:xfrm>
            <a:off x="4552330" y="6877662"/>
            <a:ext cx="1160732" cy="570270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00" b="0" kern="1200">
                <a:solidFill>
                  <a:schemeClr val="tx1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492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</TotalTime>
  <Words>24</Words>
  <Application>Microsoft Macintosh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Cecily Sheppard</dc:creator>
  <cp:lastModifiedBy>Cecily Sheppard</cp:lastModifiedBy>
  <cp:revision>3</cp:revision>
  <dcterms:created xsi:type="dcterms:W3CDTF">2025-11-04T14:05:21Z</dcterms:created>
  <dcterms:modified xsi:type="dcterms:W3CDTF">2025-11-04T15:00:22Z</dcterms:modified>
</cp:coreProperties>
</file>